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9144000" cy="5143500" type="screen16x9"/>
  <p:notesSz cx="6858000" cy="9144000"/>
  <p:embeddedFontLst>
    <p:embeddedFont>
      <p:font typeface="Bahnschrift SemiBold Condensed" panose="020B0502040204020203" pitchFamily="34" charset="0"/>
      <p:bold r:id="rId12"/>
    </p:embeddedFont>
    <p:embeddedFont>
      <p:font typeface="Montserrat" panose="020B0604020202020204" charset="-52"/>
      <p:regular r:id="rId13"/>
      <p:bold r:id="rId14"/>
      <p:italic r:id="rId15"/>
      <p:boldItalic r:id="rId16"/>
    </p:embeddedFont>
    <p:embeddedFont>
      <p:font typeface="Montserrat Medium" panose="020B0604020202020204" charset="-52"/>
      <p:regular r:id="rId17"/>
      <p:bold r:id="rId18"/>
      <p:italic r:id="rId19"/>
      <p:boldItalic r:id="rId20"/>
    </p:embeddedFont>
    <p:embeddedFont>
      <p:font typeface="Montserrat SemiBold" panose="020B0604020202020204" charset="-52"/>
      <p:regular r:id="rId21"/>
      <p:bold r:id="rId22"/>
      <p:italic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2" clrIdx="0">
    <p:extLst>
      <p:ext uri="{19B8F6BF-5375-455C-9EA6-DF929625EA0E}">
        <p15:presenceInfo xmlns:p15="http://schemas.microsoft.com/office/powerpoint/2012/main" userId="b97275d9a487ee6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816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font" Target="fonts/font13.fntdata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216270079cc_0_1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216270079cc_0_1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16e4f246a2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216e4f246a2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16e4f246a2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216e4f246a2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16e4f246a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216e4f246a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16e4f246a2_1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216e4f246a2_1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16e4f246a2_1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216e4f246a2_1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16e4f246a2_1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216e4f246a2_1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16e4f246a2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216e4f246a2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16e4f246a2_1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216e4f246a2_1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60360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6262" y="-26025"/>
            <a:ext cx="9236526" cy="519555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7548637" y="4663225"/>
            <a:ext cx="14724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  <p:sp>
        <p:nvSpPr>
          <p:cNvPr id="14" name="Google Shape;14;p2"/>
          <p:cNvSpPr txBox="1"/>
          <p:nvPr/>
        </p:nvSpPr>
        <p:spPr>
          <a:xfrm>
            <a:off x="3421513" y="4837000"/>
            <a:ext cx="2301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">
                <a:solidFill>
                  <a:srgbClr val="42D9C8"/>
                </a:solidFill>
                <a:latin typeface="Montserrat"/>
                <a:ea typeface="Montserrat"/>
                <a:cs typeface="Montserrat"/>
                <a:sym typeface="Montserrat"/>
              </a:rPr>
              <a:t>HackTUES 9</a:t>
            </a:r>
            <a:endParaRPr>
              <a:solidFill>
                <a:srgbClr val="42D9C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7025" y="-20825"/>
            <a:ext cx="9218048" cy="5185151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4"/>
          <p:cNvSpPr/>
          <p:nvPr/>
        </p:nvSpPr>
        <p:spPr>
          <a:xfrm>
            <a:off x="-41650" y="-31225"/>
            <a:ext cx="4497900" cy="5185200"/>
          </a:xfrm>
          <a:prstGeom prst="rect">
            <a:avLst/>
          </a:prstGeom>
          <a:solidFill>
            <a:srgbClr val="000000">
              <a:alpha val="199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4"/>
          <p:cNvSpPr/>
          <p:nvPr/>
        </p:nvSpPr>
        <p:spPr>
          <a:xfrm>
            <a:off x="4456250" y="-20850"/>
            <a:ext cx="4724700" cy="5185200"/>
          </a:xfrm>
          <a:prstGeom prst="rtTriangle">
            <a:avLst/>
          </a:prstGeom>
          <a:solidFill>
            <a:srgbClr val="000000">
              <a:alpha val="199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7548637" y="4663225"/>
            <a:ext cx="14724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○"/>
              <a:defRPr sz="1600">
                <a:solidFill>
                  <a:srgbClr val="42D9C8"/>
                </a:solidFill>
              </a:defRPr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■"/>
              <a:defRPr sz="1600">
                <a:solidFill>
                  <a:srgbClr val="42D9C8"/>
                </a:solidFill>
              </a:defRPr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●"/>
              <a:defRPr sz="1600">
                <a:solidFill>
                  <a:srgbClr val="42D9C8"/>
                </a:solidFill>
              </a:defRPr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○"/>
              <a:defRPr sz="1600">
                <a:solidFill>
                  <a:srgbClr val="42D9C8"/>
                </a:solidFill>
              </a:defRPr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■"/>
              <a:defRPr sz="1600">
                <a:solidFill>
                  <a:srgbClr val="42D9C8"/>
                </a:solidFill>
              </a:defRPr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●"/>
              <a:defRPr sz="1600">
                <a:solidFill>
                  <a:srgbClr val="42D9C8"/>
                </a:solidFill>
              </a:defRPr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○"/>
              <a:defRPr sz="1600">
                <a:solidFill>
                  <a:srgbClr val="42D9C8"/>
                </a:solidFill>
              </a:defRPr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■"/>
              <a:defRPr sz="1600">
                <a:solidFill>
                  <a:srgbClr val="42D9C8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4"/>
          <p:cNvSpPr txBox="1"/>
          <p:nvPr/>
        </p:nvSpPr>
        <p:spPr>
          <a:xfrm>
            <a:off x="0" y="4883200"/>
            <a:ext cx="2301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">
                <a:solidFill>
                  <a:srgbClr val="42D9C8"/>
                </a:solidFill>
                <a:latin typeface="Montserrat"/>
                <a:ea typeface="Montserrat"/>
                <a:cs typeface="Montserrat"/>
                <a:sym typeface="Montserrat"/>
              </a:rPr>
              <a:t>HackTUES 9</a:t>
            </a:r>
            <a:endParaRPr>
              <a:solidFill>
                <a:srgbClr val="42D9C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53825" y="-15625"/>
            <a:ext cx="9218099" cy="5185199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5"/>
          <p:cNvSpPr/>
          <p:nvPr/>
        </p:nvSpPr>
        <p:spPr>
          <a:xfrm>
            <a:off x="-53825" y="-15637"/>
            <a:ext cx="9218100" cy="5185200"/>
          </a:xfrm>
          <a:prstGeom prst="snip2DiagRect">
            <a:avLst>
              <a:gd name="adj1" fmla="val 0"/>
              <a:gd name="adj2" fmla="val 50000"/>
            </a:avLst>
          </a:prstGeom>
          <a:solidFill>
            <a:srgbClr val="000000">
              <a:alpha val="199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○"/>
              <a:defRPr sz="1600">
                <a:solidFill>
                  <a:srgbClr val="42D9C8"/>
                </a:solidFill>
              </a:defRPr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■"/>
              <a:defRPr sz="1600">
                <a:solidFill>
                  <a:srgbClr val="42D9C8"/>
                </a:solidFill>
              </a:defRPr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●"/>
              <a:defRPr sz="1600">
                <a:solidFill>
                  <a:srgbClr val="42D9C8"/>
                </a:solidFill>
              </a:defRPr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○"/>
              <a:defRPr sz="1600">
                <a:solidFill>
                  <a:srgbClr val="42D9C8"/>
                </a:solidFill>
              </a:defRPr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■"/>
              <a:defRPr sz="1600">
                <a:solidFill>
                  <a:srgbClr val="42D9C8"/>
                </a:solidFill>
              </a:defRPr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●"/>
              <a:defRPr sz="1600">
                <a:solidFill>
                  <a:srgbClr val="42D9C8"/>
                </a:solidFill>
              </a:defRPr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○"/>
              <a:defRPr sz="1600">
                <a:solidFill>
                  <a:srgbClr val="42D9C8"/>
                </a:solidFill>
              </a:defRPr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■"/>
              <a:defRPr sz="1600">
                <a:solidFill>
                  <a:srgbClr val="42D9C8"/>
                </a:solidFill>
              </a:defRPr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ldNum" idx="12"/>
          </p:nvPr>
        </p:nvSpPr>
        <p:spPr>
          <a:xfrm>
            <a:off x="7548637" y="4663225"/>
            <a:ext cx="14724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○"/>
              <a:defRPr sz="1600">
                <a:solidFill>
                  <a:srgbClr val="42D9C8"/>
                </a:solidFill>
              </a:defRPr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■"/>
              <a:defRPr sz="1600">
                <a:solidFill>
                  <a:srgbClr val="42D9C8"/>
                </a:solidFill>
              </a:defRPr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●"/>
              <a:defRPr sz="1600">
                <a:solidFill>
                  <a:srgbClr val="42D9C8"/>
                </a:solidFill>
              </a:defRPr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○"/>
              <a:defRPr sz="1600">
                <a:solidFill>
                  <a:srgbClr val="42D9C8"/>
                </a:solidFill>
              </a:defRPr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■"/>
              <a:defRPr sz="1600">
                <a:solidFill>
                  <a:srgbClr val="42D9C8"/>
                </a:solidFill>
              </a:defRPr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●"/>
              <a:defRPr sz="1600">
                <a:solidFill>
                  <a:srgbClr val="42D9C8"/>
                </a:solidFill>
              </a:defRPr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○"/>
              <a:defRPr sz="1600">
                <a:solidFill>
                  <a:srgbClr val="42D9C8"/>
                </a:solidFill>
              </a:defRPr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■"/>
              <a:defRPr sz="1600">
                <a:solidFill>
                  <a:srgbClr val="42D9C8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/>
          <p:nvPr/>
        </p:nvSpPr>
        <p:spPr>
          <a:xfrm>
            <a:off x="0" y="4743300"/>
            <a:ext cx="2301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">
                <a:solidFill>
                  <a:srgbClr val="42D9C8"/>
                </a:solidFill>
                <a:latin typeface="Montserrat"/>
                <a:ea typeface="Montserrat"/>
                <a:cs typeface="Montserrat"/>
                <a:sym typeface="Montserrat"/>
              </a:rPr>
              <a:t>HackTUES 9</a:t>
            </a:r>
            <a:endParaRPr>
              <a:solidFill>
                <a:srgbClr val="42D9C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oogle Shape;37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6263" y="-26025"/>
            <a:ext cx="9236526" cy="5195548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7548637" y="4663225"/>
            <a:ext cx="14724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  <p:sp>
        <p:nvSpPr>
          <p:cNvPr id="40" name="Google Shape;40;p6"/>
          <p:cNvSpPr txBox="1"/>
          <p:nvPr/>
        </p:nvSpPr>
        <p:spPr>
          <a:xfrm>
            <a:off x="3421513" y="4837000"/>
            <a:ext cx="2301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">
                <a:solidFill>
                  <a:srgbClr val="42D9C8"/>
                </a:solidFill>
                <a:latin typeface="Montserrat"/>
                <a:ea typeface="Montserrat"/>
                <a:cs typeface="Montserrat"/>
                <a:sym typeface="Montserrat"/>
              </a:rPr>
              <a:t>HackTUES 9</a:t>
            </a:r>
            <a:endParaRPr>
              <a:solidFill>
                <a:srgbClr val="42D9C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" name="Google Shape;41;p6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85386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800"/>
              <a:buChar char="●"/>
              <a:defRPr>
                <a:solidFill>
                  <a:srgbClr val="42D9C8"/>
                </a:solidFill>
              </a:defRPr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800"/>
              <a:buChar char="○"/>
              <a:defRPr sz="1800">
                <a:solidFill>
                  <a:srgbClr val="42D9C8"/>
                </a:solidFill>
              </a:defRPr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800"/>
              <a:buChar char="■"/>
              <a:defRPr sz="1800">
                <a:solidFill>
                  <a:srgbClr val="42D9C8"/>
                </a:solidFill>
              </a:defRPr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800"/>
              <a:buChar char="●"/>
              <a:defRPr sz="1800">
                <a:solidFill>
                  <a:srgbClr val="42D9C8"/>
                </a:solidFill>
              </a:defRPr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800"/>
              <a:buChar char="○"/>
              <a:defRPr sz="1800">
                <a:solidFill>
                  <a:srgbClr val="42D9C8"/>
                </a:solidFill>
              </a:defRPr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800"/>
              <a:buChar char="■"/>
              <a:defRPr sz="1800">
                <a:solidFill>
                  <a:srgbClr val="42D9C8"/>
                </a:solidFill>
              </a:defRPr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800"/>
              <a:buChar char="●"/>
              <a:defRPr sz="1800">
                <a:solidFill>
                  <a:srgbClr val="42D9C8"/>
                </a:solidFill>
              </a:defRPr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800"/>
              <a:buChar char="○"/>
              <a:defRPr sz="1800">
                <a:solidFill>
                  <a:srgbClr val="42D9C8"/>
                </a:solidFill>
              </a:defRPr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800"/>
              <a:buChar char="■"/>
              <a:defRPr sz="1800">
                <a:solidFill>
                  <a:srgbClr val="42D9C8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3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400000">
            <a:off x="1974998" y="-2033600"/>
            <a:ext cx="5174727" cy="920027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44" name="Google Shape;44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8434200" cy="7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5" name="Google Shape;45;p7"/>
          <p:cNvSpPr/>
          <p:nvPr/>
        </p:nvSpPr>
        <p:spPr>
          <a:xfrm rot="10800000">
            <a:off x="-30087" y="645550"/>
            <a:ext cx="9204175" cy="4508350"/>
          </a:xfrm>
          <a:prstGeom prst="flowChartOffpageConnector">
            <a:avLst/>
          </a:prstGeom>
          <a:solidFill>
            <a:srgbClr val="000000">
              <a:alpha val="199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sldNum" idx="12"/>
          </p:nvPr>
        </p:nvSpPr>
        <p:spPr>
          <a:xfrm>
            <a:off x="7548637" y="4663225"/>
            <a:ext cx="14724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  <p:sp>
        <p:nvSpPr>
          <p:cNvPr id="47" name="Google Shape;47;p7"/>
          <p:cNvSpPr txBox="1"/>
          <p:nvPr/>
        </p:nvSpPr>
        <p:spPr>
          <a:xfrm>
            <a:off x="0" y="4743300"/>
            <a:ext cx="2301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">
                <a:solidFill>
                  <a:srgbClr val="42D9C8"/>
                </a:solidFill>
                <a:latin typeface="Montserrat"/>
                <a:ea typeface="Montserrat"/>
                <a:cs typeface="Montserrat"/>
                <a:sym typeface="Montserrat"/>
              </a:rPr>
              <a:t>HackTUES 9</a:t>
            </a:r>
            <a:endParaRPr>
              <a:solidFill>
                <a:srgbClr val="42D9C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8" name="Google Shape;48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85386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800"/>
              <a:buChar char="●"/>
              <a:defRPr>
                <a:solidFill>
                  <a:srgbClr val="42D9C8"/>
                </a:solidFill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800"/>
              <a:buChar char="○"/>
              <a:defRPr sz="1800">
                <a:solidFill>
                  <a:srgbClr val="42D9C8"/>
                </a:solidFill>
              </a:defRPr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800"/>
              <a:buChar char="■"/>
              <a:defRPr sz="1800">
                <a:solidFill>
                  <a:srgbClr val="42D9C8"/>
                </a:solidFill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800"/>
              <a:buChar char="●"/>
              <a:defRPr sz="1800">
                <a:solidFill>
                  <a:srgbClr val="42D9C8"/>
                </a:solidFill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800"/>
              <a:buChar char="○"/>
              <a:defRPr sz="1800">
                <a:solidFill>
                  <a:srgbClr val="42D9C8"/>
                </a:solidFill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800"/>
              <a:buChar char="■"/>
              <a:defRPr sz="1800">
                <a:solidFill>
                  <a:srgbClr val="42D9C8"/>
                </a:solidFill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800"/>
              <a:buChar char="●"/>
              <a:defRPr sz="1800">
                <a:solidFill>
                  <a:srgbClr val="42D9C8"/>
                </a:solidFill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800"/>
              <a:buChar char="○"/>
              <a:defRPr sz="1800">
                <a:solidFill>
                  <a:srgbClr val="42D9C8"/>
                </a:solidFill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800"/>
              <a:buChar char="■"/>
              <a:defRPr sz="1800">
                <a:solidFill>
                  <a:srgbClr val="42D9C8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oogle Shape;50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6013" y="-20825"/>
            <a:ext cx="9196052" cy="5185151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8"/>
          <p:cNvSpPr/>
          <p:nvPr/>
        </p:nvSpPr>
        <p:spPr>
          <a:xfrm>
            <a:off x="244975" y="221250"/>
            <a:ext cx="8654075" cy="4701000"/>
          </a:xfrm>
          <a:prstGeom prst="flowChartProcess">
            <a:avLst/>
          </a:prstGeom>
          <a:solidFill>
            <a:srgbClr val="000000">
              <a:alpha val="199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"/>
              <a:t>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title"/>
          </p:nvPr>
        </p:nvSpPr>
        <p:spPr>
          <a:xfrm>
            <a:off x="548263" y="408525"/>
            <a:ext cx="8047500" cy="12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53" name="Google Shape;53;p8"/>
          <p:cNvSpPr/>
          <p:nvPr/>
        </p:nvSpPr>
        <p:spPr>
          <a:xfrm>
            <a:off x="-26025" y="4143950"/>
            <a:ext cx="1020300" cy="1020300"/>
          </a:xfrm>
          <a:prstGeom prst="rtTriangle">
            <a:avLst/>
          </a:prstGeom>
          <a:solidFill>
            <a:srgbClr val="20405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8"/>
          <p:cNvSpPr/>
          <p:nvPr/>
        </p:nvSpPr>
        <p:spPr>
          <a:xfrm rot="5400000">
            <a:off x="-26025" y="-20825"/>
            <a:ext cx="1020300" cy="1020300"/>
          </a:xfrm>
          <a:prstGeom prst="rtTriangle">
            <a:avLst/>
          </a:prstGeom>
          <a:solidFill>
            <a:srgbClr val="20405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8"/>
          <p:cNvSpPr/>
          <p:nvPr/>
        </p:nvSpPr>
        <p:spPr>
          <a:xfrm rot="-5400000">
            <a:off x="8149750" y="4143950"/>
            <a:ext cx="1020300" cy="1020300"/>
          </a:xfrm>
          <a:prstGeom prst="rtTriangle">
            <a:avLst/>
          </a:prstGeom>
          <a:solidFill>
            <a:srgbClr val="20405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8"/>
          <p:cNvSpPr/>
          <p:nvPr/>
        </p:nvSpPr>
        <p:spPr>
          <a:xfrm rot="10800000">
            <a:off x="8149750" y="-20825"/>
            <a:ext cx="1020300" cy="1020300"/>
          </a:xfrm>
          <a:prstGeom prst="rtTriangle">
            <a:avLst/>
          </a:prstGeom>
          <a:solidFill>
            <a:srgbClr val="20405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sldNum" idx="12"/>
          </p:nvPr>
        </p:nvSpPr>
        <p:spPr>
          <a:xfrm>
            <a:off x="7548637" y="4663225"/>
            <a:ext cx="14724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  <p:cxnSp>
        <p:nvCxnSpPr>
          <p:cNvPr id="58" name="Google Shape;58;p8"/>
          <p:cNvCxnSpPr/>
          <p:nvPr/>
        </p:nvCxnSpPr>
        <p:spPr>
          <a:xfrm rot="10800000" flipH="1">
            <a:off x="-78100" y="-104125"/>
            <a:ext cx="1020300" cy="1020300"/>
          </a:xfrm>
          <a:prstGeom prst="straightConnector1">
            <a:avLst/>
          </a:prstGeom>
          <a:noFill/>
          <a:ln w="19050" cap="flat" cmpd="sng">
            <a:solidFill>
              <a:srgbClr val="42D9C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59" name="Google Shape;59;p8"/>
          <p:cNvCxnSpPr/>
          <p:nvPr/>
        </p:nvCxnSpPr>
        <p:spPr>
          <a:xfrm rot="10800000" flipH="1">
            <a:off x="8206025" y="4223450"/>
            <a:ext cx="1020300" cy="1020300"/>
          </a:xfrm>
          <a:prstGeom prst="straightConnector1">
            <a:avLst/>
          </a:prstGeom>
          <a:noFill/>
          <a:ln w="19050" cap="flat" cmpd="sng">
            <a:solidFill>
              <a:srgbClr val="42D9C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60" name="Google Shape;60;p8"/>
          <p:cNvCxnSpPr/>
          <p:nvPr/>
        </p:nvCxnSpPr>
        <p:spPr>
          <a:xfrm rot="-5400000" flipH="1">
            <a:off x="-78100" y="4223450"/>
            <a:ext cx="1020300" cy="1020300"/>
          </a:xfrm>
          <a:prstGeom prst="straightConnector1">
            <a:avLst/>
          </a:prstGeom>
          <a:noFill/>
          <a:ln w="19050" cap="flat" cmpd="sng">
            <a:solidFill>
              <a:srgbClr val="42D9C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61" name="Google Shape;61;p8"/>
          <p:cNvCxnSpPr/>
          <p:nvPr/>
        </p:nvCxnSpPr>
        <p:spPr>
          <a:xfrm rot="-5400000" flipH="1">
            <a:off x="8268525" y="-20825"/>
            <a:ext cx="1020300" cy="1020300"/>
          </a:xfrm>
          <a:prstGeom prst="straightConnector1">
            <a:avLst/>
          </a:prstGeom>
          <a:noFill/>
          <a:ln w="19050" cap="flat" cmpd="sng">
            <a:solidFill>
              <a:srgbClr val="42D9C8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62" name="Google Shape;62;p8"/>
          <p:cNvSpPr txBox="1"/>
          <p:nvPr/>
        </p:nvSpPr>
        <p:spPr>
          <a:xfrm>
            <a:off x="3421513" y="4837000"/>
            <a:ext cx="2301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">
                <a:solidFill>
                  <a:srgbClr val="42D9C8"/>
                </a:solidFill>
                <a:latin typeface="Montserrat"/>
                <a:ea typeface="Montserrat"/>
                <a:cs typeface="Montserrat"/>
                <a:sym typeface="Montserrat"/>
              </a:rPr>
              <a:t>HackTUES 9</a:t>
            </a:r>
            <a:endParaRPr>
              <a:solidFill>
                <a:srgbClr val="42D9C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-46262" y="-26025"/>
            <a:ext cx="9236526" cy="519555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0"/>
          <p:cNvSpPr txBox="1">
            <a:spLocks noGrp="1"/>
          </p:cNvSpPr>
          <p:nvPr>
            <p:ph type="body" idx="1"/>
          </p:nvPr>
        </p:nvSpPr>
        <p:spPr>
          <a:xfrm>
            <a:off x="301275" y="405812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74" name="Google Shape;74;p10"/>
          <p:cNvSpPr txBox="1">
            <a:spLocks noGrp="1"/>
          </p:cNvSpPr>
          <p:nvPr>
            <p:ph type="sldNum" idx="12"/>
          </p:nvPr>
        </p:nvSpPr>
        <p:spPr>
          <a:xfrm>
            <a:off x="7548637" y="4663225"/>
            <a:ext cx="14724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  <p:sp>
        <p:nvSpPr>
          <p:cNvPr id="75" name="Google Shape;75;p10"/>
          <p:cNvSpPr txBox="1"/>
          <p:nvPr/>
        </p:nvSpPr>
        <p:spPr>
          <a:xfrm>
            <a:off x="0" y="4743300"/>
            <a:ext cx="2301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">
                <a:solidFill>
                  <a:srgbClr val="42D9C8"/>
                </a:solidFill>
                <a:latin typeface="Montserrat"/>
                <a:ea typeface="Montserrat"/>
                <a:cs typeface="Montserrat"/>
                <a:sym typeface="Montserrat"/>
              </a:rPr>
              <a:t>HackTUES 9</a:t>
            </a:r>
            <a:endParaRPr>
              <a:solidFill>
                <a:srgbClr val="42D9C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400000">
            <a:off x="1967863" y="-2019912"/>
            <a:ext cx="5174725" cy="9193748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Font typeface="Montserrat SemiBold"/>
              <a:buNone/>
              <a:defRPr sz="1200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79" name="Google Shape;79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30200" algn="ctr"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○"/>
              <a:defRPr sz="1600">
                <a:solidFill>
                  <a:srgbClr val="42D9C8"/>
                </a:solidFill>
              </a:defRPr>
            </a:lvl2pPr>
            <a:lvl3pPr marL="1371600" lvl="2" indent="-330200" algn="ctr"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■"/>
              <a:defRPr sz="1600">
                <a:solidFill>
                  <a:srgbClr val="42D9C8"/>
                </a:solidFill>
              </a:defRPr>
            </a:lvl3pPr>
            <a:lvl4pPr marL="1828800" lvl="3" indent="-330200" algn="ctr"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●"/>
              <a:defRPr sz="1600">
                <a:solidFill>
                  <a:srgbClr val="42D9C8"/>
                </a:solidFill>
              </a:defRPr>
            </a:lvl4pPr>
            <a:lvl5pPr marL="2286000" lvl="4" indent="-330200" algn="ctr"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○"/>
              <a:defRPr sz="1600">
                <a:solidFill>
                  <a:srgbClr val="42D9C8"/>
                </a:solidFill>
              </a:defRPr>
            </a:lvl5pPr>
            <a:lvl6pPr marL="2743200" lvl="5" indent="-330200" algn="ctr"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■"/>
              <a:defRPr sz="1600">
                <a:solidFill>
                  <a:srgbClr val="42D9C8"/>
                </a:solidFill>
              </a:defRPr>
            </a:lvl6pPr>
            <a:lvl7pPr marL="3200400" lvl="6" indent="-330200" algn="ctr"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●"/>
              <a:defRPr sz="1600">
                <a:solidFill>
                  <a:srgbClr val="42D9C8"/>
                </a:solidFill>
              </a:defRPr>
            </a:lvl7pPr>
            <a:lvl8pPr marL="3657600" lvl="7" indent="-330200" algn="ctr"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○"/>
              <a:defRPr sz="1600">
                <a:solidFill>
                  <a:srgbClr val="42D9C8"/>
                </a:solidFill>
              </a:defRPr>
            </a:lvl8pPr>
            <a:lvl9pPr marL="4114800" lvl="8" indent="-330200" algn="ctr"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■"/>
              <a:defRPr sz="1600">
                <a:solidFill>
                  <a:srgbClr val="42D9C8"/>
                </a:solidFill>
              </a:defRPr>
            </a:lvl9pPr>
          </a:lstStyle>
          <a:p>
            <a:endParaRPr/>
          </a:p>
        </p:txBody>
      </p:sp>
      <p:sp>
        <p:nvSpPr>
          <p:cNvPr id="80" name="Google Shape;80;p11"/>
          <p:cNvSpPr txBox="1">
            <a:spLocks noGrp="1"/>
          </p:cNvSpPr>
          <p:nvPr>
            <p:ph type="sldNum" idx="12"/>
          </p:nvPr>
        </p:nvSpPr>
        <p:spPr>
          <a:xfrm>
            <a:off x="7548637" y="4663225"/>
            <a:ext cx="14724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  <p:sp>
        <p:nvSpPr>
          <p:cNvPr id="81" name="Google Shape;81;p11"/>
          <p:cNvSpPr txBox="1"/>
          <p:nvPr/>
        </p:nvSpPr>
        <p:spPr>
          <a:xfrm>
            <a:off x="0" y="4743300"/>
            <a:ext cx="2301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">
                <a:solidFill>
                  <a:srgbClr val="42D9C8"/>
                </a:solidFill>
                <a:latin typeface="Montserrat"/>
                <a:ea typeface="Montserrat"/>
                <a:cs typeface="Montserrat"/>
                <a:sym typeface="Montserrat"/>
              </a:rPr>
              <a:t>HackTUES 9</a:t>
            </a:r>
            <a:endParaRPr>
              <a:solidFill>
                <a:srgbClr val="42D9C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6262" y="-26025"/>
            <a:ext cx="9236526" cy="519555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2"/>
          <p:cNvSpPr txBox="1">
            <a:spLocks noGrp="1"/>
          </p:cNvSpPr>
          <p:nvPr>
            <p:ph type="sldNum" idx="12"/>
          </p:nvPr>
        </p:nvSpPr>
        <p:spPr>
          <a:xfrm>
            <a:off x="7548637" y="4663225"/>
            <a:ext cx="14724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  <p:sp>
        <p:nvSpPr>
          <p:cNvPr id="85" name="Google Shape;85;p12"/>
          <p:cNvSpPr txBox="1"/>
          <p:nvPr/>
        </p:nvSpPr>
        <p:spPr>
          <a:xfrm>
            <a:off x="0" y="4743300"/>
            <a:ext cx="2301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">
                <a:solidFill>
                  <a:srgbClr val="42D9C8"/>
                </a:solidFill>
                <a:latin typeface="Montserrat"/>
                <a:ea typeface="Montserrat"/>
                <a:cs typeface="Montserrat"/>
                <a:sym typeface="Montserrat"/>
              </a:rPr>
              <a:t>HackTUES 9</a:t>
            </a:r>
            <a:endParaRPr>
              <a:solidFill>
                <a:srgbClr val="42D9C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Medium"/>
              <a:buNone/>
              <a:defRPr sz="28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800"/>
              <a:buFont typeface="Montserrat"/>
              <a:buChar char="●"/>
              <a:defRPr sz="1800">
                <a:solidFill>
                  <a:srgbClr val="42D9C8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ontserrat"/>
              <a:buChar char="○"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ontserrat"/>
              <a:buChar char="■"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ontserrat"/>
              <a:buChar char="●"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ontserrat"/>
              <a:buChar char="○"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ontserrat"/>
              <a:buChar char="■"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ontserrat"/>
              <a:buChar char="●"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ontserrat"/>
              <a:buChar char="○"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ontserrat"/>
              <a:buChar char="■"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7548637" y="4663225"/>
            <a:ext cx="14724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buNone/>
              <a:defRPr sz="1200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>
              <a:buNone/>
              <a:defRPr sz="1200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>
              <a:buNone/>
              <a:defRPr sz="1200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>
              <a:buNone/>
              <a:defRPr sz="1200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>
              <a:buNone/>
              <a:defRPr sz="1200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>
              <a:buNone/>
              <a:defRPr sz="1200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>
              <a:buNone/>
              <a:defRPr sz="1200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>
              <a:buNone/>
              <a:defRPr sz="1200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>
              <a:buNone/>
              <a:defRPr sz="1200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6" r:id="rId7"/>
    <p:sldLayoutId id="2147483657" r:id="rId8"/>
    <p:sldLayoutId id="2147483658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microsoft.com/office/2007/relationships/hdphoto" Target="../media/hdphoto1.wdp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авоъгълник 7">
            <a:extLst>
              <a:ext uri="{FF2B5EF4-FFF2-40B4-BE49-F238E27FC236}">
                <a16:creationId xmlns:a16="http://schemas.microsoft.com/office/drawing/2014/main" id="{2F096CE9-B234-4742-AA88-BF0BBF348457}"/>
              </a:ext>
            </a:extLst>
          </p:cNvPr>
          <p:cNvSpPr/>
          <p:nvPr/>
        </p:nvSpPr>
        <p:spPr>
          <a:xfrm>
            <a:off x="1530140" y="1335872"/>
            <a:ext cx="6083718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8800" b="1" cap="none" spc="0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CypherEye</a:t>
            </a:r>
            <a:endParaRPr lang="bg-BG" sz="88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11" name="Правоъгълник 10">
            <a:extLst>
              <a:ext uri="{FF2B5EF4-FFF2-40B4-BE49-F238E27FC236}">
                <a16:creationId xmlns:a16="http://schemas.microsoft.com/office/drawing/2014/main" id="{A73C7456-ED76-433B-9BD0-FD53FC2C0FB2}"/>
              </a:ext>
            </a:extLst>
          </p:cNvPr>
          <p:cNvSpPr/>
          <p:nvPr/>
        </p:nvSpPr>
        <p:spPr>
          <a:xfrm>
            <a:off x="2697127" y="2770460"/>
            <a:ext cx="374974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bg-BG" sz="28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Отбор </a:t>
            </a:r>
            <a:r>
              <a:rPr lang="bg-BG" sz="2800" b="1" cap="none" spc="0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Лостаджиите</a:t>
            </a:r>
            <a:endParaRPr lang="bg-BG" sz="28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авоъгълник 5">
            <a:extLst>
              <a:ext uri="{FF2B5EF4-FFF2-40B4-BE49-F238E27FC236}">
                <a16:creationId xmlns:a16="http://schemas.microsoft.com/office/drawing/2014/main" id="{B8D8DDF5-EB22-47B5-A9FF-6C4EFCCBC57E}"/>
              </a:ext>
            </a:extLst>
          </p:cNvPr>
          <p:cNvSpPr/>
          <p:nvPr/>
        </p:nvSpPr>
        <p:spPr>
          <a:xfrm>
            <a:off x="909084" y="345872"/>
            <a:ext cx="7325832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bg-BG" sz="8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Нашият екип</a:t>
            </a:r>
            <a:endParaRPr lang="bg-BG" sz="80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10" name="Правоъгълник 9">
            <a:extLst>
              <a:ext uri="{FF2B5EF4-FFF2-40B4-BE49-F238E27FC236}">
                <a16:creationId xmlns:a16="http://schemas.microsoft.com/office/drawing/2014/main" id="{E3770F47-ABC6-4A08-8251-DC5555745473}"/>
              </a:ext>
            </a:extLst>
          </p:cNvPr>
          <p:cNvSpPr/>
          <p:nvPr/>
        </p:nvSpPr>
        <p:spPr>
          <a:xfrm>
            <a:off x="759002" y="2205778"/>
            <a:ext cx="3403496" cy="193899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685800" indent="-685800">
              <a:buFontTx/>
              <a:buChar char="-"/>
            </a:pPr>
            <a:r>
              <a:rPr lang="bg-BG" sz="20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Васил Велев</a:t>
            </a:r>
          </a:p>
          <a:p>
            <a:pPr marL="685800" indent="-685800">
              <a:buFontTx/>
              <a:buChar char="-"/>
            </a:pPr>
            <a:r>
              <a:rPr lang="bg-BG" sz="2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Кристиан Николов</a:t>
            </a:r>
          </a:p>
          <a:p>
            <a:pPr marL="685800" indent="-685800">
              <a:buFontTx/>
              <a:buChar char="-"/>
            </a:pPr>
            <a:r>
              <a:rPr lang="bg-BG" sz="20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Ясен </a:t>
            </a:r>
            <a:r>
              <a:rPr lang="bg-BG" sz="2000" b="1" dirty="0" err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Димчов</a:t>
            </a:r>
            <a:endParaRPr lang="bg-BG" sz="20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  <a:p>
            <a:pPr marL="685800" indent="-685800">
              <a:buFontTx/>
              <a:buChar char="-"/>
            </a:pPr>
            <a:r>
              <a:rPr lang="bg-BG" sz="20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Константин Златев</a:t>
            </a:r>
          </a:p>
          <a:p>
            <a:pPr marL="685800" indent="-685800">
              <a:buFontTx/>
              <a:buChar char="-"/>
            </a:pPr>
            <a:r>
              <a:rPr lang="bg-BG" sz="2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Виктор Златев</a:t>
            </a:r>
          </a:p>
          <a:p>
            <a:pPr marL="685800" indent="-685800">
              <a:buFontTx/>
              <a:buChar char="-"/>
            </a:pPr>
            <a:r>
              <a:rPr lang="bg-BG" sz="20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Св</a:t>
            </a:r>
            <a:r>
              <a:rPr lang="bg-BG" sz="2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етлана </a:t>
            </a:r>
            <a:r>
              <a:rPr lang="bg-BG" sz="2000" b="1" dirty="0" err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Пройчева</a:t>
            </a:r>
            <a:endParaRPr lang="bg-BG" sz="20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pic>
        <p:nvPicPr>
          <p:cNvPr id="14" name="Картина 13">
            <a:extLst>
              <a:ext uri="{FF2B5EF4-FFF2-40B4-BE49-F238E27FC236}">
                <a16:creationId xmlns:a16="http://schemas.microsoft.com/office/drawing/2014/main" id="{08532989-5AF4-4908-BE39-650A72A289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1504" y="1977842"/>
            <a:ext cx="1870001" cy="1870001"/>
          </a:xfrm>
          <a:prstGeom prst="rect">
            <a:avLst/>
          </a:prstGeom>
        </p:spPr>
      </p:pic>
      <p:pic>
        <p:nvPicPr>
          <p:cNvPr id="18" name="Картина 17">
            <a:extLst>
              <a:ext uri="{FF2B5EF4-FFF2-40B4-BE49-F238E27FC236}">
                <a16:creationId xmlns:a16="http://schemas.microsoft.com/office/drawing/2014/main" id="{7F06D5D8-EF54-4798-9C2E-B3F1FC6EBC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3237" y="2247829"/>
            <a:ext cx="1414130" cy="1414130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авоъгълник 5">
            <a:extLst>
              <a:ext uri="{FF2B5EF4-FFF2-40B4-BE49-F238E27FC236}">
                <a16:creationId xmlns:a16="http://schemas.microsoft.com/office/drawing/2014/main" id="{9FD37222-F715-4902-9860-9205BBAAD8C5}"/>
              </a:ext>
            </a:extLst>
          </p:cNvPr>
          <p:cNvSpPr/>
          <p:nvPr/>
        </p:nvSpPr>
        <p:spPr>
          <a:xfrm>
            <a:off x="401379" y="271444"/>
            <a:ext cx="8341242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bg-BG" sz="8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Цел на проекта</a:t>
            </a:r>
            <a:endParaRPr lang="bg-BG" sz="80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pic>
        <p:nvPicPr>
          <p:cNvPr id="5" name="Картина 4">
            <a:extLst>
              <a:ext uri="{FF2B5EF4-FFF2-40B4-BE49-F238E27FC236}">
                <a16:creationId xmlns:a16="http://schemas.microsoft.com/office/drawing/2014/main" id="{AD86E3EA-A4AB-4B19-9299-084999F61F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0195" y="2574120"/>
            <a:ext cx="1948996" cy="1948996"/>
          </a:xfrm>
          <a:prstGeom prst="rect">
            <a:avLst/>
          </a:prstGeom>
        </p:spPr>
      </p:pic>
      <p:sp>
        <p:nvSpPr>
          <p:cNvPr id="9" name="Правоъгълник 8">
            <a:extLst>
              <a:ext uri="{FF2B5EF4-FFF2-40B4-BE49-F238E27FC236}">
                <a16:creationId xmlns:a16="http://schemas.microsoft.com/office/drawing/2014/main" id="{D8278F2A-1144-4DD0-9E14-37A7E8685F17}"/>
              </a:ext>
            </a:extLst>
          </p:cNvPr>
          <p:cNvSpPr/>
          <p:nvPr/>
        </p:nvSpPr>
        <p:spPr>
          <a:xfrm>
            <a:off x="556983" y="2312103"/>
            <a:ext cx="4570482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342900" indent="-342900">
              <a:buFontTx/>
              <a:buChar char="-"/>
            </a:pPr>
            <a:r>
              <a:rPr lang="bg-BG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Обучение на тема </a:t>
            </a:r>
            <a:r>
              <a:rPr lang="en-US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Security</a:t>
            </a:r>
          </a:p>
          <a:p>
            <a:pPr marL="342900" indent="-342900">
              <a:buFontTx/>
              <a:buChar char="-"/>
            </a:pPr>
            <a:r>
              <a:rPr lang="bg-BG" sz="2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Забавление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авоъгълник 6">
            <a:extLst>
              <a:ext uri="{FF2B5EF4-FFF2-40B4-BE49-F238E27FC236}">
                <a16:creationId xmlns:a16="http://schemas.microsoft.com/office/drawing/2014/main" id="{6EF8155C-A17D-486B-B9DA-2AFB6FB58059}"/>
              </a:ext>
            </a:extLst>
          </p:cNvPr>
          <p:cNvSpPr/>
          <p:nvPr/>
        </p:nvSpPr>
        <p:spPr>
          <a:xfrm>
            <a:off x="401379" y="90691"/>
            <a:ext cx="8341242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bg-BG" sz="8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Технологии</a:t>
            </a:r>
            <a:endParaRPr lang="bg-BG" sz="80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pic>
        <p:nvPicPr>
          <p:cNvPr id="5" name="Картина 4">
            <a:extLst>
              <a:ext uri="{FF2B5EF4-FFF2-40B4-BE49-F238E27FC236}">
                <a16:creationId xmlns:a16="http://schemas.microsoft.com/office/drawing/2014/main" id="{39963C8D-DBB9-4351-8D97-A05D7B5D91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0279" y="1455932"/>
            <a:ext cx="1323440" cy="1323440"/>
          </a:xfrm>
          <a:prstGeom prst="rect">
            <a:avLst/>
          </a:prstGeom>
        </p:spPr>
      </p:pic>
      <p:pic>
        <p:nvPicPr>
          <p:cNvPr id="12" name="Картина 11">
            <a:extLst>
              <a:ext uri="{FF2B5EF4-FFF2-40B4-BE49-F238E27FC236}">
                <a16:creationId xmlns:a16="http://schemas.microsoft.com/office/drawing/2014/main" id="{675BAB8F-8102-4419-A4BB-047E0BC546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7230536">
            <a:off x="1985788" y="1564375"/>
            <a:ext cx="1198582" cy="1198582"/>
          </a:xfrm>
          <a:prstGeom prst="rect">
            <a:avLst/>
          </a:prstGeom>
        </p:spPr>
      </p:pic>
      <p:pic>
        <p:nvPicPr>
          <p:cNvPr id="17" name="Картина 16">
            <a:extLst>
              <a:ext uri="{FF2B5EF4-FFF2-40B4-BE49-F238E27FC236}">
                <a16:creationId xmlns:a16="http://schemas.microsoft.com/office/drawing/2014/main" id="{7ECAE14E-7A79-4298-8758-9DB8E6107B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4369464" flipH="1">
            <a:off x="5874572" y="1584150"/>
            <a:ext cx="1198582" cy="1198582"/>
          </a:xfrm>
          <a:prstGeom prst="rect">
            <a:avLst/>
          </a:prstGeom>
        </p:spPr>
      </p:pic>
      <p:pic>
        <p:nvPicPr>
          <p:cNvPr id="14" name="Картина 13">
            <a:extLst>
              <a:ext uri="{FF2B5EF4-FFF2-40B4-BE49-F238E27FC236}">
                <a16:creationId xmlns:a16="http://schemas.microsoft.com/office/drawing/2014/main" id="{2B1FF685-9EA5-4B63-BD59-F7C0D7392659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7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46426" y="2952753"/>
            <a:ext cx="1553946" cy="2067143"/>
          </a:xfrm>
          <a:prstGeom prst="rect">
            <a:avLst/>
          </a:prstGeom>
        </p:spPr>
      </p:pic>
      <p:pic>
        <p:nvPicPr>
          <p:cNvPr id="15" name="Картина 14">
            <a:extLst>
              <a:ext uri="{FF2B5EF4-FFF2-40B4-BE49-F238E27FC236}">
                <a16:creationId xmlns:a16="http://schemas.microsoft.com/office/drawing/2014/main" id="{EE18F640-6210-420C-A84A-50D130FC17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6560" y="3324604"/>
            <a:ext cx="3343753" cy="1323440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авоъгълник 6">
            <a:extLst>
              <a:ext uri="{FF2B5EF4-FFF2-40B4-BE49-F238E27FC236}">
                <a16:creationId xmlns:a16="http://schemas.microsoft.com/office/drawing/2014/main" id="{1C079738-CB3F-460C-89B7-1AF98F0ECAB5}"/>
              </a:ext>
            </a:extLst>
          </p:cNvPr>
          <p:cNvSpPr/>
          <p:nvPr/>
        </p:nvSpPr>
        <p:spPr>
          <a:xfrm>
            <a:off x="401379" y="90691"/>
            <a:ext cx="8341242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bg-BG" sz="80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Как работи?</a:t>
            </a:r>
          </a:p>
        </p:txBody>
      </p:sp>
      <p:pic>
        <p:nvPicPr>
          <p:cNvPr id="5" name="Картина 4">
            <a:extLst>
              <a:ext uri="{FF2B5EF4-FFF2-40B4-BE49-F238E27FC236}">
                <a16:creationId xmlns:a16="http://schemas.microsoft.com/office/drawing/2014/main" id="{14A8333B-EC38-4FE6-9533-142C0A78EC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0764" y="1852374"/>
            <a:ext cx="2266064" cy="226606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8" name="Картина 7">
            <a:extLst>
              <a:ext uri="{FF2B5EF4-FFF2-40B4-BE49-F238E27FC236}">
                <a16:creationId xmlns:a16="http://schemas.microsoft.com/office/drawing/2014/main" id="{1B2C08A6-6F85-4316-B840-7175FB4C68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7172" y="1852374"/>
            <a:ext cx="2266064" cy="2266064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авоъгълник 7">
            <a:extLst>
              <a:ext uri="{FF2B5EF4-FFF2-40B4-BE49-F238E27FC236}">
                <a16:creationId xmlns:a16="http://schemas.microsoft.com/office/drawing/2014/main" id="{0E766D6D-5463-4D43-834B-755084FA953E}"/>
              </a:ext>
            </a:extLst>
          </p:cNvPr>
          <p:cNvSpPr/>
          <p:nvPr/>
        </p:nvSpPr>
        <p:spPr>
          <a:xfrm>
            <a:off x="-65125" y="282078"/>
            <a:ext cx="9274249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bg-BG" sz="72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Процес на работа</a:t>
            </a:r>
            <a:endParaRPr lang="bg-BG" sz="72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9" name="Стрелка петоъгълник 8">
            <a:extLst>
              <a:ext uri="{FF2B5EF4-FFF2-40B4-BE49-F238E27FC236}">
                <a16:creationId xmlns:a16="http://schemas.microsoft.com/office/drawing/2014/main" id="{EE413676-00CC-4C81-A446-1BDEA27C0DD2}"/>
              </a:ext>
            </a:extLst>
          </p:cNvPr>
          <p:cNvSpPr/>
          <p:nvPr/>
        </p:nvSpPr>
        <p:spPr>
          <a:xfrm>
            <a:off x="1446027" y="3232298"/>
            <a:ext cx="2052084" cy="425302"/>
          </a:xfrm>
          <a:prstGeom prst="homePlat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                                                                                          </a:t>
            </a:r>
            <a:endParaRPr lang="bg-BG" dirty="0"/>
          </a:p>
        </p:txBody>
      </p:sp>
      <p:sp>
        <p:nvSpPr>
          <p:cNvPr id="12" name="Стрелка петоъгълник 11">
            <a:extLst>
              <a:ext uri="{FF2B5EF4-FFF2-40B4-BE49-F238E27FC236}">
                <a16:creationId xmlns:a16="http://schemas.microsoft.com/office/drawing/2014/main" id="{D184AC63-207A-4AB6-8CC7-44C98E0DFD49}"/>
              </a:ext>
            </a:extLst>
          </p:cNvPr>
          <p:cNvSpPr/>
          <p:nvPr/>
        </p:nvSpPr>
        <p:spPr>
          <a:xfrm>
            <a:off x="3498111" y="3232298"/>
            <a:ext cx="2052084" cy="425302"/>
          </a:xfrm>
          <a:prstGeom prst="homePlat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                                                                                          </a:t>
            </a:r>
            <a:endParaRPr lang="bg-BG" dirty="0"/>
          </a:p>
        </p:txBody>
      </p:sp>
      <p:sp>
        <p:nvSpPr>
          <p:cNvPr id="13" name="Стрелка петоъгълник 12">
            <a:extLst>
              <a:ext uri="{FF2B5EF4-FFF2-40B4-BE49-F238E27FC236}">
                <a16:creationId xmlns:a16="http://schemas.microsoft.com/office/drawing/2014/main" id="{9AEC445B-9515-4334-876C-07FE68CB4D6B}"/>
              </a:ext>
            </a:extLst>
          </p:cNvPr>
          <p:cNvSpPr/>
          <p:nvPr/>
        </p:nvSpPr>
        <p:spPr>
          <a:xfrm>
            <a:off x="5550195" y="3232298"/>
            <a:ext cx="2052084" cy="425302"/>
          </a:xfrm>
          <a:prstGeom prst="homePlat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92D050"/>
                </a:solidFill>
              </a:rPr>
              <a:t>                                                                                            </a:t>
            </a:r>
            <a:endParaRPr lang="bg-BG" dirty="0">
              <a:solidFill>
                <a:srgbClr val="92D050"/>
              </a:solidFill>
            </a:endParaRPr>
          </a:p>
        </p:txBody>
      </p:sp>
      <p:sp>
        <p:nvSpPr>
          <p:cNvPr id="10" name="Текстово поле 9">
            <a:extLst>
              <a:ext uri="{FF2B5EF4-FFF2-40B4-BE49-F238E27FC236}">
                <a16:creationId xmlns:a16="http://schemas.microsoft.com/office/drawing/2014/main" id="{6FE33207-FEB4-42DD-BB4B-2C063A5572B7}"/>
              </a:ext>
            </a:extLst>
          </p:cNvPr>
          <p:cNvSpPr txBox="1"/>
          <p:nvPr/>
        </p:nvSpPr>
        <p:spPr>
          <a:xfrm>
            <a:off x="2177992" y="3258586"/>
            <a:ext cx="1403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  <a:latin typeface="Bahnschrift SemiBold Condensed" panose="020B0502040204020203" pitchFamily="34" charset="0"/>
              </a:rPr>
              <a:t>8.03</a:t>
            </a:r>
            <a:endParaRPr lang="bg-BG" sz="1800" dirty="0">
              <a:solidFill>
                <a:schemeClr val="tx1"/>
              </a:solidFill>
              <a:latin typeface="Bahnschrift SemiBold Condensed" panose="020B0502040204020203" pitchFamily="34" charset="0"/>
            </a:endParaRPr>
          </a:p>
        </p:txBody>
      </p:sp>
      <p:sp>
        <p:nvSpPr>
          <p:cNvPr id="11" name="Текстово поле 10">
            <a:extLst>
              <a:ext uri="{FF2B5EF4-FFF2-40B4-BE49-F238E27FC236}">
                <a16:creationId xmlns:a16="http://schemas.microsoft.com/office/drawing/2014/main" id="{A81DDFBC-4E18-4548-8B01-F570D2C5C7BD}"/>
              </a:ext>
            </a:extLst>
          </p:cNvPr>
          <p:cNvSpPr txBox="1"/>
          <p:nvPr/>
        </p:nvSpPr>
        <p:spPr>
          <a:xfrm>
            <a:off x="4205596" y="3242931"/>
            <a:ext cx="1612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  <a:latin typeface="Bahnschrift SemiBold Condensed" panose="020B0502040204020203" pitchFamily="34" charset="0"/>
              </a:rPr>
              <a:t>9.03</a:t>
            </a:r>
            <a:endParaRPr lang="bg-BG" sz="1800" dirty="0">
              <a:solidFill>
                <a:schemeClr val="tx1"/>
              </a:solidFill>
              <a:latin typeface="Bahnschrift SemiBold Condensed" panose="020B0502040204020203" pitchFamily="34" charset="0"/>
            </a:endParaRPr>
          </a:p>
        </p:txBody>
      </p:sp>
      <p:sp>
        <p:nvSpPr>
          <p:cNvPr id="14" name="Текстово поле 13">
            <a:extLst>
              <a:ext uri="{FF2B5EF4-FFF2-40B4-BE49-F238E27FC236}">
                <a16:creationId xmlns:a16="http://schemas.microsoft.com/office/drawing/2014/main" id="{782EF46D-28D7-4B8D-9C19-D6B3C8958402}"/>
              </a:ext>
            </a:extLst>
          </p:cNvPr>
          <p:cNvSpPr txBox="1"/>
          <p:nvPr/>
        </p:nvSpPr>
        <p:spPr>
          <a:xfrm>
            <a:off x="6257680" y="3242931"/>
            <a:ext cx="14076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  <a:latin typeface="Bahnschrift SemiBold Condensed" panose="020B0502040204020203" pitchFamily="34" charset="0"/>
              </a:rPr>
              <a:t>10.03</a:t>
            </a:r>
            <a:endParaRPr lang="bg-BG" sz="1800" dirty="0">
              <a:solidFill>
                <a:schemeClr val="tx1"/>
              </a:solidFill>
              <a:latin typeface="Bahnschrift SemiBold Condensed" panose="020B0502040204020203" pitchFamily="34" charset="0"/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  <p:bldP spid="12" grpId="0" animBg="1"/>
      <p:bldP spid="13" grpId="0" animBg="1"/>
      <p:bldP spid="10" grpId="0"/>
      <p:bldP spid="11" grpId="0"/>
      <p:bldP spid="1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Meeting free icon">
            <a:extLst>
              <a:ext uri="{FF2B5EF4-FFF2-40B4-BE49-F238E27FC236}">
                <a16:creationId xmlns:a16="http://schemas.microsoft.com/office/drawing/2014/main" id="{4D21B514-C171-4B59-B5CA-36A3817677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4476" y="1790541"/>
            <a:ext cx="1633870" cy="1633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Правоъгълник 22">
            <a:extLst>
              <a:ext uri="{FF2B5EF4-FFF2-40B4-BE49-F238E27FC236}">
                <a16:creationId xmlns:a16="http://schemas.microsoft.com/office/drawing/2014/main" id="{BA176F0C-3EEF-42E2-A0B3-30A18839B7EC}"/>
              </a:ext>
            </a:extLst>
          </p:cNvPr>
          <p:cNvSpPr/>
          <p:nvPr/>
        </p:nvSpPr>
        <p:spPr>
          <a:xfrm>
            <a:off x="-108875" y="344559"/>
            <a:ext cx="936174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bg-BG" sz="6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Нашето преживяване</a:t>
            </a:r>
          </a:p>
        </p:txBody>
      </p:sp>
      <p:sp>
        <p:nvSpPr>
          <p:cNvPr id="24" name="Правоъгълник 23">
            <a:extLst>
              <a:ext uri="{FF2B5EF4-FFF2-40B4-BE49-F238E27FC236}">
                <a16:creationId xmlns:a16="http://schemas.microsoft.com/office/drawing/2014/main" id="{D1E455B8-02DD-4ED9-A17A-3CB55ADDBBF4}"/>
              </a:ext>
            </a:extLst>
          </p:cNvPr>
          <p:cNvSpPr/>
          <p:nvPr/>
        </p:nvSpPr>
        <p:spPr>
          <a:xfrm>
            <a:off x="903769" y="2252309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>
              <a:buFont typeface="Arial" panose="020B0604020202020204" pitchFamily="34" charset="0"/>
              <a:buChar char="•"/>
            </a:pPr>
            <a:r>
              <a:rPr lang="ru-RU" sz="1800" dirty="0" err="1">
                <a:solidFill>
                  <a:srgbClr val="42D9C8"/>
                </a:solidFill>
                <a:latin typeface="Montserrat" panose="020B0604020202020204" charset="-52"/>
              </a:rPr>
              <a:t>Какво</a:t>
            </a:r>
            <a:r>
              <a:rPr lang="ru-RU" sz="1800" dirty="0">
                <a:solidFill>
                  <a:srgbClr val="42D9C8"/>
                </a:solidFill>
                <a:latin typeface="Montserrat" panose="020B0604020202020204" charset="-52"/>
              </a:rPr>
              <a:t> </a:t>
            </a:r>
            <a:r>
              <a:rPr lang="ru-RU" sz="1800" dirty="0" err="1">
                <a:solidFill>
                  <a:srgbClr val="42D9C8"/>
                </a:solidFill>
                <a:latin typeface="Montserrat" panose="020B0604020202020204" charset="-52"/>
              </a:rPr>
              <a:t>научихме</a:t>
            </a:r>
            <a:r>
              <a:rPr lang="ru-RU" sz="1800" dirty="0">
                <a:solidFill>
                  <a:srgbClr val="42D9C8"/>
                </a:solidFill>
                <a:latin typeface="Montserrat" panose="020B0604020202020204" charset="-52"/>
              </a:rPr>
              <a:t> от </a:t>
            </a:r>
            <a:r>
              <a:rPr lang="ru-RU" sz="1800" dirty="0" err="1">
                <a:solidFill>
                  <a:srgbClr val="42D9C8"/>
                </a:solidFill>
                <a:latin typeface="Montserrat" panose="020B0604020202020204" charset="-52"/>
              </a:rPr>
              <a:t>хакатона</a:t>
            </a:r>
            <a:r>
              <a:rPr lang="ru-RU" sz="1800" dirty="0">
                <a:solidFill>
                  <a:srgbClr val="42D9C8"/>
                </a:solidFill>
                <a:latin typeface="Montserrat" panose="020B0604020202020204" charset="-52"/>
              </a:rPr>
              <a:t>?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ru-RU" sz="1800" dirty="0" err="1">
                <a:solidFill>
                  <a:srgbClr val="42D9C8"/>
                </a:solidFill>
                <a:latin typeface="Montserrat" panose="020B0604020202020204" charset="-52"/>
              </a:rPr>
              <a:t>Какви</a:t>
            </a:r>
            <a:r>
              <a:rPr lang="ru-RU" sz="1800" dirty="0">
                <a:solidFill>
                  <a:srgbClr val="42D9C8"/>
                </a:solidFill>
                <a:latin typeface="Montserrat" panose="020B0604020202020204" charset="-52"/>
              </a:rPr>
              <a:t> </a:t>
            </a:r>
            <a:r>
              <a:rPr lang="ru-RU" sz="1800" dirty="0" err="1">
                <a:solidFill>
                  <a:srgbClr val="42D9C8"/>
                </a:solidFill>
                <a:latin typeface="Montserrat" panose="020B0604020202020204" charset="-52"/>
              </a:rPr>
              <a:t>проблеми</a:t>
            </a:r>
            <a:r>
              <a:rPr lang="ru-RU" sz="1800" dirty="0">
                <a:solidFill>
                  <a:srgbClr val="42D9C8"/>
                </a:solidFill>
                <a:latin typeface="Montserrat" panose="020B0604020202020204" charset="-52"/>
              </a:rPr>
              <a:t> </a:t>
            </a:r>
            <a:r>
              <a:rPr lang="ru-RU" sz="1800" dirty="0" err="1">
                <a:solidFill>
                  <a:srgbClr val="42D9C8"/>
                </a:solidFill>
                <a:latin typeface="Montserrat" panose="020B0604020202020204" charset="-52"/>
              </a:rPr>
              <a:t>имахме</a:t>
            </a:r>
            <a:r>
              <a:rPr lang="ru-RU" sz="1800" dirty="0">
                <a:solidFill>
                  <a:srgbClr val="42D9C8"/>
                </a:solidFill>
                <a:latin typeface="Montserrat" panose="020B0604020202020204" charset="-52"/>
              </a:rPr>
              <a:t>?</a:t>
            </a:r>
          </a:p>
          <a:p>
            <a:pPr fontAlgn="base">
              <a:buFont typeface="Arial" panose="020B0604020202020204" pitchFamily="34" charset="0"/>
              <a:buChar char="•"/>
            </a:pPr>
            <a:endParaRPr lang="ru-RU" sz="1800" dirty="0">
              <a:solidFill>
                <a:srgbClr val="42D9C8"/>
              </a:solidFill>
              <a:latin typeface="Montserrat" panose="020B0604020202020204" charset="-52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авоъгълник 5">
            <a:extLst>
              <a:ext uri="{FF2B5EF4-FFF2-40B4-BE49-F238E27FC236}">
                <a16:creationId xmlns:a16="http://schemas.microsoft.com/office/drawing/2014/main" id="{1F6963CB-3466-4C6B-973E-30EE8BC7FF34}"/>
              </a:ext>
            </a:extLst>
          </p:cNvPr>
          <p:cNvSpPr/>
          <p:nvPr/>
        </p:nvSpPr>
        <p:spPr>
          <a:xfrm>
            <a:off x="737284" y="1741535"/>
            <a:ext cx="7669432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0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Demo</a:t>
            </a:r>
            <a:endParaRPr lang="bg-BG" sz="80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авоъгълник 7">
            <a:extLst>
              <a:ext uri="{FF2B5EF4-FFF2-40B4-BE49-F238E27FC236}">
                <a16:creationId xmlns:a16="http://schemas.microsoft.com/office/drawing/2014/main" id="{0E766D6D-5463-4D43-834B-755084FA953E}"/>
              </a:ext>
            </a:extLst>
          </p:cNvPr>
          <p:cNvSpPr/>
          <p:nvPr/>
        </p:nvSpPr>
        <p:spPr>
          <a:xfrm>
            <a:off x="-65125" y="1417588"/>
            <a:ext cx="9274249" cy="2308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bg-BG" sz="72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Благодарим за вниманието!</a:t>
            </a:r>
          </a:p>
        </p:txBody>
      </p:sp>
    </p:spTree>
    <p:extLst>
      <p:ext uri="{BB962C8B-B14F-4D97-AF65-F5344CB8AC3E}">
        <p14:creationId xmlns:p14="http://schemas.microsoft.com/office/powerpoint/2010/main" val="358383236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239</TotalTime>
  <Words>54</Words>
  <Application>Microsoft Office PowerPoint</Application>
  <PresentationFormat>Презентация на цял екран (16:9)</PresentationFormat>
  <Paragraphs>26</Paragraphs>
  <Slides>9</Slides>
  <Notes>9</Notes>
  <HiddenSlides>0</HiddenSlides>
  <MMClips>0</MMClips>
  <ScaleCrop>false</ScaleCrop>
  <HeadingPairs>
    <vt:vector size="6" baseType="variant">
      <vt:variant>
        <vt:lpstr>Използвани шрифтове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Заглавия на слайдовете</vt:lpstr>
      </vt:variant>
      <vt:variant>
        <vt:i4>9</vt:i4>
      </vt:variant>
    </vt:vector>
  </HeadingPairs>
  <TitlesOfParts>
    <vt:vector size="15" baseType="lpstr">
      <vt:lpstr>Montserrat SemiBold</vt:lpstr>
      <vt:lpstr>Arial</vt:lpstr>
      <vt:lpstr>Montserrat</vt:lpstr>
      <vt:lpstr>Montserrat Medium</vt:lpstr>
      <vt:lpstr>Bahnschrift SemiBold Condensed</vt:lpstr>
      <vt:lpstr>Simple Light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на PowerPoint</dc:title>
  <dc:creator>User</dc:creator>
  <cp:lastModifiedBy>Vasil Velev</cp:lastModifiedBy>
  <cp:revision>19</cp:revision>
  <dcterms:modified xsi:type="dcterms:W3CDTF">2023-03-11T05:36:44Z</dcterms:modified>
</cp:coreProperties>
</file>